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المحاضرة الثالثة </a:t>
            </a:r>
            <a:r>
              <a:rPr lang="ar-EG" smtClean="0"/>
              <a:t/>
            </a:r>
            <a:br>
              <a:rPr lang="ar-EG" smtClean="0"/>
            </a:br>
            <a:r>
              <a:rPr lang="ar-EG" smtClean="0"/>
              <a:t>وظائف </a:t>
            </a:r>
            <a:r>
              <a:rPr lang="ar-EG" dirty="0" smtClean="0"/>
              <a:t>النظرية :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05800" cy="4267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(1) زيادة وعى الجماهير بالقضايا الهامة من خلال زيادة اهتمام وسائل الاعلام بعرض قضية معينة .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(2) ترتيب أولويات الجمهور وذلك بالتركيز على قضايا معينة دون أخرى .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(3) نقل التراث الاجتماعى : تقوم وسائل الإعلام عبر السنوات بالتركيز على أهم العادات والتقاليد السائدة فى المجتمع 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العوامل المؤثرة فى وضع الأجندة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- العوامل المؤثرة فى بروز القضية                (3 عوامل)</a:t>
            </a:r>
          </a:p>
          <a:p>
            <a:pPr algn="r">
              <a:buNone/>
            </a:pPr>
            <a:r>
              <a:rPr lang="ar-EG" dirty="0" smtClean="0"/>
              <a:t>- العوامل المؤثرة فى وضع أجندة الجمهور        (5 عوامل)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 - العوامل المؤثرة فى وضع أجندة وسائل الإعلام (5 عوامل</a:t>
            </a:r>
            <a:r>
              <a:rPr lang="ar-EG" dirty="0" smtClean="0"/>
              <a:t>).</a:t>
            </a:r>
          </a:p>
          <a:p>
            <a:pPr algn="r">
              <a:buNone/>
            </a:pPr>
            <a:endParaRPr lang="ar-EG" dirty="0" smtClean="0"/>
          </a:p>
          <a:p>
            <a:pPr algn="r">
              <a:buFontTx/>
              <a:buChar char="-"/>
            </a:pPr>
            <a:r>
              <a:rPr lang="ar-EG" dirty="0" smtClean="0"/>
              <a:t>أجندة </a:t>
            </a:r>
            <a:r>
              <a:rPr lang="ar-EG" dirty="0" smtClean="0"/>
              <a:t>جماهير وسائل الإعلام (3 عوامل</a:t>
            </a:r>
            <a:r>
              <a:rPr lang="ar-EG" dirty="0" smtClean="0"/>
              <a:t>).</a:t>
            </a:r>
            <a:endParaRPr lang="ar-EG" smtClean="0"/>
          </a:p>
          <a:p>
            <a:pPr algn="r">
              <a:buFontTx/>
              <a:buChar char="-"/>
            </a:pPr>
            <a:endParaRPr lang="ar-EG" dirty="0" smtClean="0"/>
          </a:p>
          <a:p>
            <a:pPr algn="r">
              <a:buNone/>
            </a:pPr>
            <a:r>
              <a:rPr lang="ar-EG" dirty="0" smtClean="0"/>
              <a:t>-  أجندات وسائل الاعلام تؤثر فى بعضها البعض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الثالثة  وظائف النظرية :</vt:lpstr>
      <vt:lpstr>العوامل المؤثرة فى وضع الأجندة :</vt:lpstr>
      <vt:lpstr>Slide 3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17</cp:revision>
  <dcterms:created xsi:type="dcterms:W3CDTF">2020-03-26T13:21:23Z</dcterms:created>
  <dcterms:modified xsi:type="dcterms:W3CDTF">2020-03-29T12:14:21Z</dcterms:modified>
</cp:coreProperties>
</file>